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9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-1397" y="-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2018计算机大会\主背板最新\ppt\4：3\PPT-4和3-1.jpgPPT-4和3-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318"/>
            <a:ext cx="9144000" cy="68573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7704" y="213285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论坛名称</a:t>
            </a:r>
            <a:endParaRPr lang="zh-CN" altLang="en-US" sz="40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3003049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报告题目</a:t>
            </a:r>
            <a:endParaRPr lang="zh-CN" altLang="en-US" sz="40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3907451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报告人</a:t>
            </a:r>
            <a:endParaRPr lang="zh-CN" altLang="en-US" sz="32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4665330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单位</a:t>
            </a:r>
            <a:endParaRPr lang="zh-CN" altLang="en-US" sz="32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istrator\Desktop\2018计算机大会\主背板最新\ppt\4：3\PPT-4和3-1.jpgPPT-4和3-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318"/>
            <a:ext cx="914400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istrator\Desktop\2018计算机大会\主背板最新\ppt\4：3\PPT-4和3-1.jpgPPT-4和3-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318"/>
            <a:ext cx="914400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istrator\Desktop\2018计算机大会\主背板最新\ppt\4：3\PPT-4和3-1.jpgPPT-4和3-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318"/>
            <a:ext cx="914400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2018计算机大会\主背板最新\ppt\4：3\PPT-4和3-1.jpgPPT-4和3-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-317"/>
            <a:ext cx="9144000" cy="68573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1395" y="2495107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谢谢！</a:t>
            </a:r>
            <a:endParaRPr lang="zh-CN" altLang="en-US" sz="600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全屏显示(4:3)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华文新魏</vt:lpstr>
      <vt:lpstr>微软雅黑</vt:lpstr>
      <vt:lpstr>Arial Unicode MS</vt:lpstr>
      <vt:lpstr>Calibri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  港</cp:lastModifiedBy>
  <cp:revision>8</cp:revision>
  <dcterms:created xsi:type="dcterms:W3CDTF">2018-07-18T08:47:00Z</dcterms:created>
  <dcterms:modified xsi:type="dcterms:W3CDTF">2018-09-25T08:38:07Z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